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Gill Sans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GillSans-bold.fntdata"/><Relationship Id="rId14" Type="http://schemas.openxmlformats.org/officeDocument/2006/relationships/slide" Target="slides/slide8.xml"/><Relationship Id="rId36" Type="http://schemas.openxmlformats.org/officeDocument/2006/relationships/font" Target="fonts/Gill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a223f9c3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7a223f9c34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223f9c3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7a223f9c34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a223f9c3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a223f9c34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223f9c3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7a223f9c34_0_3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223f9c3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7a223f9c34_0_3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a223f9c3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a223f9c34_0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c6e6731d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c6e673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c6e6731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a223f9c3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7a223f9c34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c6e6731d7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c6e6731d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c6e6731d7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a223f9c34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7a223f9c34_0_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a223f9c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7a223f9c3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a223f9c3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a223f9c34_0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c6e6731d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c6e6731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cc6e6731d7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c6e6731d7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c6e6731d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cc6e6731d7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6e6731d7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6e6731d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cc6e6731d7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c6e6731d7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c6e6731d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c6e6731d7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a223f9c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7a223f9c34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7a223f9c34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a223f9c3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7a223f9c3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223f9c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g7a223f9c34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223f9c3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7a223f9c34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a223f9c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7a223f9c34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a223f9c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g7a223f9c34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9" name="Google Shape;129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7" name="Google Shape;137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8" name="Google Shape;138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9" name="Google Shape;139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4" name="Google Shape;154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62" name="Google Shape;16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2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2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7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20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19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817688" y="8837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1970088" y="8990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/>
        </p:nvSpPr>
        <p:spPr>
          <a:xfrm>
            <a:off x="2122488" y="91424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2274888" y="92948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/>
        </p:nvSpPr>
        <p:spPr>
          <a:xfrm>
            <a:off x="2427288" y="94472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579688" y="95996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13"/>
          <p:cNvSpPr txBox="1"/>
          <p:nvPr/>
        </p:nvSpPr>
        <p:spPr>
          <a:xfrm>
            <a:off x="2732088" y="9752013"/>
            <a:ext cx="750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nurkiewicz.com/2015/07/restful-considered-harmful.html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hyperlink" Target="https://blog.apollographql.com/graphql-vs-rest-5d425123e34b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Continued!</a:t>
            </a:r>
            <a:endParaRPr/>
          </a:p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Representation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State of resource captured and transferred between components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Might be current or desired future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Represented as data plus metadata (name–value pairs)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Metadata includes control data, media type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Content-Type</a:t>
            </a:r>
            <a:r>
              <a:rPr lang="en-US"/>
              <a:t> of the resource should be useful and meaningful (self-description)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One resource might have several representations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Selected via separate URIs, or via content negotiation</a:t>
            </a:r>
            <a:endParaRPr/>
          </a:p>
          <a:p>
            <a:pPr indent="-185420" lvl="0" marL="342900" rtl="0" algn="l">
              <a:lnSpc>
                <a:spcPct val="10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Uniform Interface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Uniform, Constrained Interface. When applying REST over HTTP, stick to the methods provided by the protocol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GET, POST, PUT, and DELETE.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These should be used properly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GET should have no side effects or change on state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PUT should update the resource “in-place”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 everyone agrees: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http://www.nurkiewicz.com/2015/07/restful-considered-harmful.html</a:t>
            </a:r>
            <a:r>
              <a:rPr lang="en-US" sz="2000"/>
              <a:t> </a:t>
            </a:r>
            <a:endParaRPr sz="3200"/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906" y="1264467"/>
            <a:ext cx="7530353" cy="5485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Anti-REST concerns	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Bloated formats (equally applies to SOAP)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Neither Schema nor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APIs and discovery instead of clear published machine-readable documentation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 inbuilt batching, paging, sorting, etc</a:t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CRUD only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HTTP Status codes mixed with business replies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Temporal Coupling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Not clear enough what is REST and what isn’t!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Backwards compatibility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0"/>
            <a:ext cx="86433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/>
          <p:nvPr/>
        </p:nvSpPr>
        <p:spPr>
          <a:xfrm>
            <a:off x="241300" y="6488668"/>
            <a:ext cx="787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http://www.programmableweb.com/news/why-rest-keeps-me-night/2012/05/15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Alternatives to REST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gRPC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Async and 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GraphQL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gRPC and Events</a:t>
            </a:r>
            <a:endParaRPr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Covered in other lectures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pic>
        <p:nvPicPr>
          <p:cNvPr id="281" name="Google Shape;2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8852"/>
            <a:ext cx="9144000" cy="165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22640"/>
            <a:ext cx="9144001" cy="173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58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Facebook developed language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getting many resources with a single call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the caller to specify what data is needed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single endpoint to access multiple resources with a well defined type system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Derivation from Style Constraint</a:t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6694"/>
            <a:ext cx="9144000" cy="454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GraphQL vs REST</a:t>
            </a:r>
            <a:endParaRPr/>
          </a:p>
        </p:txBody>
      </p:sp>
      <p:pic>
        <p:nvPicPr>
          <p:cNvPr id="300" name="Google Shape;30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304" y="1695704"/>
            <a:ext cx="7648448" cy="38242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4"/>
          <p:cNvSpPr/>
          <p:nvPr/>
        </p:nvSpPr>
        <p:spPr>
          <a:xfrm>
            <a:off x="1066800" y="5934379"/>
            <a:ext cx="6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https://blog.apollographql.com/graphql-vs-rest-5d425123e34b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206" cy="5228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96"/>
            <a:ext cx="9144001" cy="678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Key concepts</a:t>
            </a:r>
            <a:endParaRPr/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Caching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Stateless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Uniform interface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Cacheing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Large scale network systems often rely on cacheing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Localised access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Reduced processing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Akamai</a:t>
            </a:r>
            <a:r>
              <a:rPr lang="en-US"/>
              <a:t> and others make the web work effectively</a:t>
            </a:r>
            <a:endParaRPr/>
          </a:p>
          <a:p>
            <a:pPr indent="-32766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Caching relies on differentiating between cacheable and not cacheable traffic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Also understanding the lifetime and status of cacheable objects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9772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cacheing features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12419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Expires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Cache-control header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If-modified-since / Not modified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ETags (Entity Tags)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Uuids for content</a:t>
            </a:r>
            <a:endParaRPr/>
          </a:p>
          <a:p>
            <a:pPr indent="-25908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Strong and Weak</a:t>
            </a: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None Match </a:t>
            </a:r>
            <a:br>
              <a:rPr lang="en-US"/>
            </a:br>
            <a:endParaRPr/>
          </a:p>
          <a:p>
            <a:pPr indent="-312419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Unfortunately some websites are using Etags to track users instead of cookies!</a:t>
            </a:r>
            <a:endParaRPr/>
          </a:p>
          <a:p>
            <a:pPr indent="-1549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ETags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147711" y="5432987"/>
            <a:ext cx="899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https://developers.google.com/web/fundamentals/performance/optimizing-content-efficiency/images/http-cache-control.png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057400"/>
            <a:ext cx="6019800" cy="2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38" y="401614"/>
            <a:ext cx="7418400" cy="5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Statelessness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Of course there is state!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only question is where the state is kept.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Traditional CS systems required the client and server to be kept in sync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web uses cookies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Layered systems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Reverse proxies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Composable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my business process is a service that exposes a REST interface and co-ordinates other services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Compare with web scraping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